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sldIdLst>
    <p:sldId id="258" r:id="rId2"/>
    <p:sldId id="259" r:id="rId3"/>
    <p:sldId id="260" r:id="rId4"/>
    <p:sldId id="268" r:id="rId5"/>
    <p:sldId id="269" r:id="rId6"/>
    <p:sldId id="270" r:id="rId7"/>
    <p:sldId id="271" r:id="rId8"/>
    <p:sldId id="272" r:id="rId9"/>
    <p:sldId id="273" r:id="rId10"/>
  </p:sldIdLst>
  <p:sldSz cx="10688638" cy="7562850"/>
  <p:notesSz cx="6858000" cy="9144000"/>
  <p:defaultTextStyle>
    <a:defPPr>
      <a:defRPr lang="fr-FR"/>
    </a:defPPr>
    <a:lvl1pPr marL="0" algn="l" defTabSz="49775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497754" algn="l" defTabSz="49775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995507" algn="l" defTabSz="49775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493261" algn="l" defTabSz="49775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1991015" algn="l" defTabSz="49775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488768" algn="l" defTabSz="49775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2986522" algn="l" defTabSz="49775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484275" algn="l" defTabSz="49775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3982029" algn="l" defTabSz="49775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2">
          <p15:clr>
            <a:srgbClr val="A4A3A4"/>
          </p15:clr>
        </p15:guide>
        <p15:guide id="2" pos="336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596"/>
    <p:restoredTop sz="98432" autoAdjust="0"/>
  </p:normalViewPr>
  <p:slideViewPr>
    <p:cSldViewPr snapToGrid="0" snapToObjects="1">
      <p:cViewPr varScale="1">
        <p:scale>
          <a:sx n="76" d="100"/>
          <a:sy n="76" d="100"/>
        </p:scale>
        <p:origin x="1584" y="90"/>
      </p:cViewPr>
      <p:guideLst>
        <p:guide orient="horz" pos="2382"/>
        <p:guide pos="336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EA5126-CCE4-9D4C-8B3E-ADE1C4B38C95}" type="datetimeFigureOut">
              <a:rPr lang="fr-FR" smtClean="0"/>
              <a:t>02/10/2023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006475" y="685800"/>
            <a:ext cx="48450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055059-A279-DD4C-A79D-A2F841605CB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561627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9775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497754" algn="l" defTabSz="49775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995507" algn="l" defTabSz="49775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493261" algn="l" defTabSz="49775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1991015" algn="l" defTabSz="49775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488768" algn="l" defTabSz="49775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2986522" algn="l" defTabSz="49775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484275" algn="l" defTabSz="49775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3982029" algn="l" defTabSz="49775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Image 13" descr="Une image contenant texte, capture d’écran, graphisme, logo&#10;&#10;Description générée automatiquement">
            <a:extLst>
              <a:ext uri="{FF2B5EF4-FFF2-40B4-BE49-F238E27FC236}">
                <a16:creationId xmlns:a16="http://schemas.microsoft.com/office/drawing/2014/main" xmlns="" id="{E6E52A70-F24C-3ABF-AA83-A0D157A5F90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3229"/>
            <a:ext cx="10688638" cy="7556392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ctrTitle" hasCustomPrompt="1"/>
          </p:nvPr>
        </p:nvSpPr>
        <p:spPr>
          <a:xfrm>
            <a:off x="1186962" y="3474802"/>
            <a:ext cx="8700028" cy="1621111"/>
          </a:xfrm>
        </p:spPr>
        <p:txBody>
          <a:bodyPr anchor="t">
            <a:normAutofit/>
          </a:bodyPr>
          <a:lstStyle>
            <a:lvl1pPr algn="l">
              <a:defRPr sz="4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EDF4C-00CB-0649-99A6-0A95B8091A33}" type="datetimeFigureOut">
              <a:rPr lang="fr-FR" smtClean="0"/>
              <a:t>02/10/2023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88318-466B-6A4C-96A4-4662E4FD35E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129807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Image 13" descr="Une image contenant texte, capture d’écran, Police, conception&#10;&#10;Description générée automatiquement">
            <a:extLst>
              <a:ext uri="{FF2B5EF4-FFF2-40B4-BE49-F238E27FC236}">
                <a16:creationId xmlns:a16="http://schemas.microsoft.com/office/drawing/2014/main" xmlns="" id="{0C9276B1-8147-F579-8B47-3D4851D1782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3229"/>
            <a:ext cx="10688638" cy="7556392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4432" y="302865"/>
            <a:ext cx="4169453" cy="657979"/>
          </a:xfrm>
        </p:spPr>
        <p:txBody>
          <a:bodyPr>
            <a:normAutofit/>
          </a:bodyPr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0" indent="0">
              <a:buNone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EDF4C-00CB-0649-99A6-0A95B8091A33}" type="datetimeFigureOut">
              <a:rPr lang="fr-FR" smtClean="0"/>
              <a:t>02/10/2023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88318-466B-6A4C-96A4-4662E4FD35E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66155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EDF4C-00CB-0649-99A6-0A95B8091A33}" type="datetimeFigureOut">
              <a:rPr lang="fr-FR" smtClean="0"/>
              <a:t>02/10/2023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88318-466B-6A4C-96A4-4662E4FD35E0}" type="slidenum">
              <a:rPr lang="fr-FR" smtClean="0"/>
              <a:t>‹N°›</a:t>
            </a:fld>
            <a:endParaRPr lang="fr-FR"/>
          </a:p>
        </p:txBody>
      </p:sp>
      <p:pic>
        <p:nvPicPr>
          <p:cNvPr id="11" name="Image 10" descr="Une image contenant texte, bébé, Visage humain, dessin humoristique&#10;&#10;Description générée automatiquement">
            <a:extLst>
              <a:ext uri="{FF2B5EF4-FFF2-40B4-BE49-F238E27FC236}">
                <a16:creationId xmlns:a16="http://schemas.microsoft.com/office/drawing/2014/main" xmlns="" id="{259F6D25-4F1A-C486-2598-A8044C7C73D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3229"/>
            <a:ext cx="10688638" cy="7556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6871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534432" y="302865"/>
            <a:ext cx="9619774" cy="1260475"/>
          </a:xfrm>
          <a:prstGeom prst="rect">
            <a:avLst/>
          </a:prstGeom>
        </p:spPr>
        <p:txBody>
          <a:bodyPr vert="horz" lIns="99551" tIns="49775" rIns="99551" bIns="49775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4432" y="1764667"/>
            <a:ext cx="9619774" cy="4991131"/>
          </a:xfrm>
          <a:prstGeom prst="rect">
            <a:avLst/>
          </a:prstGeom>
        </p:spPr>
        <p:txBody>
          <a:bodyPr vert="horz" lIns="99551" tIns="49775" rIns="99551" bIns="49775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534432" y="7009643"/>
            <a:ext cx="2494016" cy="402652"/>
          </a:xfrm>
          <a:prstGeom prst="rect">
            <a:avLst/>
          </a:prstGeom>
        </p:spPr>
        <p:txBody>
          <a:bodyPr vert="horz" lIns="99551" tIns="49775" rIns="99551" bIns="49775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9EDF4C-00CB-0649-99A6-0A95B8091A33}" type="datetimeFigureOut">
              <a:rPr lang="fr-FR" smtClean="0"/>
              <a:t>02/10/2023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651952" y="7009643"/>
            <a:ext cx="3384735" cy="402652"/>
          </a:xfrm>
          <a:prstGeom prst="rect">
            <a:avLst/>
          </a:prstGeom>
        </p:spPr>
        <p:txBody>
          <a:bodyPr vert="horz" lIns="99551" tIns="49775" rIns="99551" bIns="49775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7660190" y="7009643"/>
            <a:ext cx="2494016" cy="402652"/>
          </a:xfrm>
          <a:prstGeom prst="rect">
            <a:avLst/>
          </a:prstGeom>
        </p:spPr>
        <p:txBody>
          <a:bodyPr vert="horz" lIns="99551" tIns="49775" rIns="99551" bIns="49775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B88318-466B-6A4C-96A4-4662E4FD35E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33227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5" r:id="rId3"/>
  </p:sldLayoutIdLst>
  <p:txStyles>
    <p:titleStyle>
      <a:lvl1pPr algn="ctr" defTabSz="497754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3315" indent="-373315" algn="l" defTabSz="497754" rtl="0" eaLnBrk="1" latinLnBrk="0" hangingPunct="1">
        <a:spcBef>
          <a:spcPct val="20000"/>
        </a:spcBef>
        <a:buFont typeface="Arial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08850" indent="-311096" algn="l" defTabSz="497754" rtl="0" eaLnBrk="1" latinLnBrk="0" hangingPunct="1">
        <a:spcBef>
          <a:spcPct val="20000"/>
        </a:spcBef>
        <a:buFont typeface="Arial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44384" indent="-248877" algn="l" defTabSz="497754" rtl="0" eaLnBrk="1" latinLnBrk="0" hangingPunct="1">
        <a:spcBef>
          <a:spcPct val="20000"/>
        </a:spcBef>
        <a:buFont typeface="Arial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42138" indent="-248877" algn="l" defTabSz="497754" rtl="0" eaLnBrk="1" latinLnBrk="0" hangingPunct="1">
        <a:spcBef>
          <a:spcPct val="20000"/>
        </a:spcBef>
        <a:buFont typeface="Arial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39891" indent="-248877" algn="l" defTabSz="497754" rtl="0" eaLnBrk="1" latinLnBrk="0" hangingPunct="1">
        <a:spcBef>
          <a:spcPct val="20000"/>
        </a:spcBef>
        <a:buFont typeface="Arial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37645" indent="-248877" algn="l" defTabSz="497754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35399" indent="-248877" algn="l" defTabSz="497754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33152" indent="-248877" algn="l" defTabSz="497754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30906" indent="-248877" algn="l" defTabSz="497754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9775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7754" algn="l" defTabSz="49775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95507" algn="l" defTabSz="49775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93261" algn="l" defTabSz="49775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91015" algn="l" defTabSz="49775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88768" algn="l" defTabSz="49775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86522" algn="l" defTabSz="49775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84275" algn="l" defTabSz="49775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82029" algn="l" defTabSz="49775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913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>
            <a:extLst>
              <a:ext uri="{FF2B5EF4-FFF2-40B4-BE49-F238E27FC236}">
                <a16:creationId xmlns:a16="http://schemas.microsoft.com/office/drawing/2014/main" xmlns="" id="{C7CA62B0-9769-8C03-349F-2ACD9D1F117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a-ET"/>
          </a:p>
        </p:txBody>
      </p:sp>
    </p:spTree>
    <p:extLst>
      <p:ext uri="{BB962C8B-B14F-4D97-AF65-F5344CB8AC3E}">
        <p14:creationId xmlns:p14="http://schemas.microsoft.com/office/powerpoint/2010/main" val="4384183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re 10">
            <a:extLst>
              <a:ext uri="{FF2B5EF4-FFF2-40B4-BE49-F238E27FC236}">
                <a16:creationId xmlns:a16="http://schemas.microsoft.com/office/drawing/2014/main" xmlns="" id="{A97054BD-A167-6769-C436-BC75EE2E9A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a-ET"/>
          </a:p>
        </p:txBody>
      </p:sp>
      <p:sp>
        <p:nvSpPr>
          <p:cNvPr id="5" name="Espace réservé du contenu 4">
            <a:extLst>
              <a:ext uri="{FF2B5EF4-FFF2-40B4-BE49-F238E27FC236}">
                <a16:creationId xmlns:a16="http://schemas.microsoft.com/office/drawing/2014/main" xmlns="" id="{97CD949F-20E4-ADE8-D2BA-AEB3CEE383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	</a:t>
            </a:r>
          </a:p>
          <a:p>
            <a:endParaRPr lang="aa-ET" dirty="0"/>
          </a:p>
        </p:txBody>
      </p:sp>
    </p:spTree>
    <p:extLst>
      <p:ext uri="{BB962C8B-B14F-4D97-AF65-F5344CB8AC3E}">
        <p14:creationId xmlns:p14="http://schemas.microsoft.com/office/powerpoint/2010/main" val="22167987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re 10">
            <a:extLst>
              <a:ext uri="{FF2B5EF4-FFF2-40B4-BE49-F238E27FC236}">
                <a16:creationId xmlns:a16="http://schemas.microsoft.com/office/drawing/2014/main" xmlns="" id="{A97054BD-A167-6769-C436-BC75EE2E9A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a-ET"/>
          </a:p>
        </p:txBody>
      </p:sp>
      <p:sp>
        <p:nvSpPr>
          <p:cNvPr id="5" name="Espace réservé du contenu 4">
            <a:extLst>
              <a:ext uri="{FF2B5EF4-FFF2-40B4-BE49-F238E27FC236}">
                <a16:creationId xmlns:a16="http://schemas.microsoft.com/office/drawing/2014/main" xmlns="" id="{97CD949F-20E4-ADE8-D2BA-AEB3CEE383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	</a:t>
            </a:r>
          </a:p>
          <a:p>
            <a:endParaRPr lang="aa-ET" dirty="0"/>
          </a:p>
        </p:txBody>
      </p:sp>
    </p:spTree>
    <p:extLst>
      <p:ext uri="{BB962C8B-B14F-4D97-AF65-F5344CB8AC3E}">
        <p14:creationId xmlns:p14="http://schemas.microsoft.com/office/powerpoint/2010/main" val="12156820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re 10">
            <a:extLst>
              <a:ext uri="{FF2B5EF4-FFF2-40B4-BE49-F238E27FC236}">
                <a16:creationId xmlns:a16="http://schemas.microsoft.com/office/drawing/2014/main" xmlns="" id="{A97054BD-A167-6769-C436-BC75EE2E9A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a-ET"/>
          </a:p>
        </p:txBody>
      </p:sp>
      <p:sp>
        <p:nvSpPr>
          <p:cNvPr id="5" name="Espace réservé du contenu 4">
            <a:extLst>
              <a:ext uri="{FF2B5EF4-FFF2-40B4-BE49-F238E27FC236}">
                <a16:creationId xmlns:a16="http://schemas.microsoft.com/office/drawing/2014/main" xmlns="" id="{97CD949F-20E4-ADE8-D2BA-AEB3CEE383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	</a:t>
            </a:r>
          </a:p>
          <a:p>
            <a:endParaRPr lang="aa-ET" dirty="0"/>
          </a:p>
        </p:txBody>
      </p:sp>
    </p:spTree>
    <p:extLst>
      <p:ext uri="{BB962C8B-B14F-4D97-AF65-F5344CB8AC3E}">
        <p14:creationId xmlns:p14="http://schemas.microsoft.com/office/powerpoint/2010/main" val="33060489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re 10">
            <a:extLst>
              <a:ext uri="{FF2B5EF4-FFF2-40B4-BE49-F238E27FC236}">
                <a16:creationId xmlns:a16="http://schemas.microsoft.com/office/drawing/2014/main" xmlns="" id="{A97054BD-A167-6769-C436-BC75EE2E9A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a-ET"/>
          </a:p>
        </p:txBody>
      </p:sp>
      <p:sp>
        <p:nvSpPr>
          <p:cNvPr id="5" name="Espace réservé du contenu 4">
            <a:extLst>
              <a:ext uri="{FF2B5EF4-FFF2-40B4-BE49-F238E27FC236}">
                <a16:creationId xmlns:a16="http://schemas.microsoft.com/office/drawing/2014/main" xmlns="" id="{97CD949F-20E4-ADE8-D2BA-AEB3CEE383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	</a:t>
            </a:r>
          </a:p>
          <a:p>
            <a:endParaRPr lang="aa-ET" dirty="0"/>
          </a:p>
        </p:txBody>
      </p:sp>
    </p:spTree>
    <p:extLst>
      <p:ext uri="{BB962C8B-B14F-4D97-AF65-F5344CB8AC3E}">
        <p14:creationId xmlns:p14="http://schemas.microsoft.com/office/powerpoint/2010/main" val="23953449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re 10">
            <a:extLst>
              <a:ext uri="{FF2B5EF4-FFF2-40B4-BE49-F238E27FC236}">
                <a16:creationId xmlns:a16="http://schemas.microsoft.com/office/drawing/2014/main" xmlns="" id="{A97054BD-A167-6769-C436-BC75EE2E9A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a-ET"/>
          </a:p>
        </p:txBody>
      </p:sp>
      <p:sp>
        <p:nvSpPr>
          <p:cNvPr id="5" name="Espace réservé du contenu 4">
            <a:extLst>
              <a:ext uri="{FF2B5EF4-FFF2-40B4-BE49-F238E27FC236}">
                <a16:creationId xmlns:a16="http://schemas.microsoft.com/office/drawing/2014/main" xmlns="" id="{97CD949F-20E4-ADE8-D2BA-AEB3CEE383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	</a:t>
            </a:r>
          </a:p>
          <a:p>
            <a:endParaRPr lang="aa-ET" dirty="0"/>
          </a:p>
        </p:txBody>
      </p:sp>
    </p:spTree>
    <p:extLst>
      <p:ext uri="{BB962C8B-B14F-4D97-AF65-F5344CB8AC3E}">
        <p14:creationId xmlns:p14="http://schemas.microsoft.com/office/powerpoint/2010/main" val="20178017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re 10">
            <a:extLst>
              <a:ext uri="{FF2B5EF4-FFF2-40B4-BE49-F238E27FC236}">
                <a16:creationId xmlns:a16="http://schemas.microsoft.com/office/drawing/2014/main" xmlns="" id="{A97054BD-A167-6769-C436-BC75EE2E9A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a-ET"/>
          </a:p>
        </p:txBody>
      </p:sp>
      <p:sp>
        <p:nvSpPr>
          <p:cNvPr id="5" name="Espace réservé du contenu 4">
            <a:extLst>
              <a:ext uri="{FF2B5EF4-FFF2-40B4-BE49-F238E27FC236}">
                <a16:creationId xmlns:a16="http://schemas.microsoft.com/office/drawing/2014/main" xmlns="" id="{97CD949F-20E4-ADE8-D2BA-AEB3CEE383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	</a:t>
            </a:r>
          </a:p>
          <a:p>
            <a:endParaRPr lang="aa-ET" dirty="0"/>
          </a:p>
        </p:txBody>
      </p:sp>
    </p:spTree>
    <p:extLst>
      <p:ext uri="{BB962C8B-B14F-4D97-AF65-F5344CB8AC3E}">
        <p14:creationId xmlns:p14="http://schemas.microsoft.com/office/powerpoint/2010/main" val="40807142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re 10">
            <a:extLst>
              <a:ext uri="{FF2B5EF4-FFF2-40B4-BE49-F238E27FC236}">
                <a16:creationId xmlns:a16="http://schemas.microsoft.com/office/drawing/2014/main" xmlns="" id="{A97054BD-A167-6769-C436-BC75EE2E9A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a-ET"/>
          </a:p>
        </p:txBody>
      </p:sp>
      <p:sp>
        <p:nvSpPr>
          <p:cNvPr id="5" name="Espace réservé du contenu 4">
            <a:extLst>
              <a:ext uri="{FF2B5EF4-FFF2-40B4-BE49-F238E27FC236}">
                <a16:creationId xmlns:a16="http://schemas.microsoft.com/office/drawing/2014/main" xmlns="" id="{97CD949F-20E4-ADE8-D2BA-AEB3CEE383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	</a:t>
            </a:r>
          </a:p>
          <a:p>
            <a:endParaRPr lang="aa-ET" dirty="0"/>
          </a:p>
        </p:txBody>
      </p:sp>
    </p:spTree>
    <p:extLst>
      <p:ext uri="{BB962C8B-B14F-4D97-AF65-F5344CB8AC3E}">
        <p14:creationId xmlns:p14="http://schemas.microsoft.com/office/powerpoint/2010/main" val="198443881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Personnalisé</PresentationFormat>
  <Paragraphs>7</Paragraphs>
  <Slides>9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2" baseType="lpstr">
      <vt:lpstr>Arial</vt:lpstr>
      <vt:lpstr>Calibri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Vincenti</dc:creator>
  <cp:lastModifiedBy>Marie-Amelie GOUJART</cp:lastModifiedBy>
  <cp:revision>25</cp:revision>
  <dcterms:created xsi:type="dcterms:W3CDTF">2018-06-22T04:48:42Z</dcterms:created>
  <dcterms:modified xsi:type="dcterms:W3CDTF">2023-10-02T12:12:39Z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872365744</vt:i4>
  </property>
  <property fmtid="{D5CDD505-2E9C-101B-9397-08002B2CF9AE}" pid="3" name="_NewReviewCycle">
    <vt:lpwstr/>
  </property>
  <property fmtid="{D5CDD505-2E9C-101B-9397-08002B2CF9AE}" pid="4" name="_EmailSubject">
    <vt:lpwstr>Journées Médicales Calédoniennes - Questions programme + devis formel</vt:lpwstr>
  </property>
  <property fmtid="{D5CDD505-2E9C-101B-9397-08002B2CF9AE}" pid="5" name="_AuthorEmail">
    <vt:lpwstr>Marie-Amelie.GOUJART@cht.nc</vt:lpwstr>
  </property>
  <property fmtid="{D5CDD505-2E9C-101B-9397-08002B2CF9AE}" pid="6" name="_AuthorEmailDisplayName">
    <vt:lpwstr>Marie-Amelie GOUJART</vt:lpwstr>
  </property>
</Properties>
</file>