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8" r:id="rId5"/>
    <p:sldId id="269" r:id="rId6"/>
    <p:sldId id="270" r:id="rId7"/>
    <p:sldId id="271" r:id="rId8"/>
    <p:sldId id="272" r:id="rId9"/>
    <p:sldId id="273" r:id="rId10"/>
  </p:sldIdLst>
  <p:sldSz cx="10688638" cy="7562850"/>
  <p:notesSz cx="6858000" cy="9144000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6"/>
    <p:restoredTop sz="98432" autoAdjust="0"/>
  </p:normalViewPr>
  <p:slideViewPr>
    <p:cSldViewPr snapToGrid="0" snapToObjects="1">
      <p:cViewPr varScale="1">
        <p:scale>
          <a:sx n="76" d="100"/>
          <a:sy n="76" d="100"/>
        </p:scale>
        <p:origin x="1584" y="9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A5126-CCE4-9D4C-8B3E-ADE1C4B38C95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55059-A279-DD4C-A79D-A2F841605C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16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texte, capture d’écran, logo, Police&#10;&#10;Description générée automatiquement">
            <a:extLst>
              <a:ext uri="{FF2B5EF4-FFF2-40B4-BE49-F238E27FC236}">
                <a16:creationId xmlns:a16="http://schemas.microsoft.com/office/drawing/2014/main" xmlns="" id="{9CDDD8C7-0D4A-D3BF-23A8-529CDDEC4C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86962" y="3474802"/>
            <a:ext cx="8700028" cy="1621111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9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texte, capture d’écran, Police, conception&#10;&#10;Description générée automatiquement">
            <a:extLst>
              <a:ext uri="{FF2B5EF4-FFF2-40B4-BE49-F238E27FC236}">
                <a16:creationId xmlns:a16="http://schemas.microsoft.com/office/drawing/2014/main" xmlns="" id="{2824C61C-0182-55E0-491B-381545B16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4169453" cy="657979"/>
          </a:xfrm>
        </p:spPr>
        <p:txBody>
          <a:bodyPr>
            <a:normAutofit/>
          </a:bodyPr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1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 descr="Une image contenant texte, bébé, dessin humoristique&#10;&#10;Description générée automatiquement">
            <a:extLst>
              <a:ext uri="{FF2B5EF4-FFF2-40B4-BE49-F238E27FC236}">
                <a16:creationId xmlns:a16="http://schemas.microsoft.com/office/drawing/2014/main" xmlns="" id="{B8650079-DC58-6ED6-9978-B8A33A4CC3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7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1952" y="7009643"/>
            <a:ext cx="3384735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2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C7CA62B0-9769-8C03-349F-2ACD9D1F11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3841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1679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1568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0604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39534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01780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08071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984438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Personnalisé</PresentationFormat>
  <Paragraphs>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Vincenti</dc:creator>
  <cp:lastModifiedBy>Marie-Amelie GOUJART</cp:lastModifiedBy>
  <cp:revision>22</cp:revision>
  <dcterms:created xsi:type="dcterms:W3CDTF">2018-06-22T04:48:42Z</dcterms:created>
  <dcterms:modified xsi:type="dcterms:W3CDTF">2023-10-02T12:13:28Z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872365744</vt:i4>
  </property>
  <property fmtid="{D5CDD505-2E9C-101B-9397-08002B2CF9AE}" pid="3" name="_NewReviewCycle">
    <vt:lpwstr/>
  </property>
  <property fmtid="{D5CDD505-2E9C-101B-9397-08002B2CF9AE}" pid="4" name="_EmailSubject">
    <vt:lpwstr>Journées Médicales Calédoniennes - Questions programme + devis formel</vt:lpwstr>
  </property>
  <property fmtid="{D5CDD505-2E9C-101B-9397-08002B2CF9AE}" pid="5" name="_AuthorEmail">
    <vt:lpwstr>Marie-Amelie.GOUJART@cht.nc</vt:lpwstr>
  </property>
  <property fmtid="{D5CDD505-2E9C-101B-9397-08002B2CF9AE}" pid="6" name="_AuthorEmailDisplayName">
    <vt:lpwstr>Marie-Amelie GOUJART</vt:lpwstr>
  </property>
</Properties>
</file>