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8" r:id="rId2"/>
    <p:sldId id="259" r:id="rId3"/>
    <p:sldId id="260" r:id="rId4"/>
    <p:sldId id="268" r:id="rId5"/>
    <p:sldId id="269" r:id="rId6"/>
    <p:sldId id="270" r:id="rId7"/>
    <p:sldId id="271" r:id="rId8"/>
    <p:sldId id="272" r:id="rId9"/>
    <p:sldId id="273" r:id="rId10"/>
  </p:sldIdLst>
  <p:sldSz cx="10688638" cy="7562850"/>
  <p:notesSz cx="6858000" cy="9144000"/>
  <p:defaultTextStyle>
    <a:defPPr>
      <a:defRPr lang="fr-FR"/>
    </a:defPPr>
    <a:lvl1pPr marL="0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96"/>
    <p:restoredTop sz="98432" autoAdjust="0"/>
  </p:normalViewPr>
  <p:slideViewPr>
    <p:cSldViewPr snapToGrid="0" snapToObjects="1">
      <p:cViewPr varScale="1">
        <p:scale>
          <a:sx n="76" d="100"/>
          <a:sy n="76" d="100"/>
        </p:scale>
        <p:origin x="1584" y="90"/>
      </p:cViewPr>
      <p:guideLst>
        <p:guide orient="horz" pos="2382"/>
        <p:guide pos="336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EA5126-CCE4-9D4C-8B3E-ADE1C4B38C95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006475" y="685800"/>
            <a:ext cx="48450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055059-A279-DD4C-A79D-A2F841605C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6162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977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4977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4977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4977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4977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4977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4977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4977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4977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Une image contenant texte, capture d’écran, Police, logo&#10;&#10;Description générée automatiquement">
            <a:extLst>
              <a:ext uri="{FF2B5EF4-FFF2-40B4-BE49-F238E27FC236}">
                <a16:creationId xmlns:a16="http://schemas.microsoft.com/office/drawing/2014/main" xmlns="" id="{6C56BB0E-A690-A799-4CB4-481A227343B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229"/>
            <a:ext cx="10688638" cy="7556392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186962" y="3474802"/>
            <a:ext cx="8700028" cy="1621111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EDF4C-00CB-0649-99A6-0A95B8091A33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88318-466B-6A4C-96A4-4662E4FD35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2980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Une image contenant texte, capture d’écran, Police, conception&#10;&#10;Description générée automatiquement">
            <a:extLst>
              <a:ext uri="{FF2B5EF4-FFF2-40B4-BE49-F238E27FC236}">
                <a16:creationId xmlns:a16="http://schemas.microsoft.com/office/drawing/2014/main" xmlns="" id="{35B396A8-BFEA-FEA6-554C-40FEBF4B4D9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229"/>
            <a:ext cx="10688638" cy="7556392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432" y="302865"/>
            <a:ext cx="4169453" cy="657979"/>
          </a:xfrm>
        </p:spPr>
        <p:txBody>
          <a:bodyPr>
            <a:normAutofit/>
          </a:bodyPr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0" indent="0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EDF4C-00CB-0649-99A6-0A95B8091A33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88318-466B-6A4C-96A4-4662E4FD35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615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EDF4C-00CB-0649-99A6-0A95B8091A33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88318-466B-6A4C-96A4-4662E4FD35E0}" type="slidenum">
              <a:rPr lang="fr-FR" smtClean="0"/>
              <a:t>‹N°›</a:t>
            </a:fld>
            <a:endParaRPr lang="fr-FR"/>
          </a:p>
        </p:txBody>
      </p:sp>
      <p:pic>
        <p:nvPicPr>
          <p:cNvPr id="5" name="Image 4" descr="Une image contenant texte, bébé, Visage humain, nouveau-né&#10;&#10;Description générée automatiquement">
            <a:extLst>
              <a:ext uri="{FF2B5EF4-FFF2-40B4-BE49-F238E27FC236}">
                <a16:creationId xmlns:a16="http://schemas.microsoft.com/office/drawing/2014/main" xmlns="" id="{72D9D057-A7F2-A405-3451-2414BC882EF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229"/>
            <a:ext cx="10688638" cy="7556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871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A8CB009B-77FB-ABB7-7C97-F19BCBC5F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EDF4C-00CB-0649-99A6-0A95B8091A33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15640697-57AA-503E-7985-C4D1070B7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EC59BEBD-A5F5-452E-6366-9CBC62788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88318-466B-6A4C-96A4-4662E4FD35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9829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7F8FFA97-E5C1-9BAE-44C0-1A882DEA1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EDF4C-00CB-0649-99A6-0A95B8091A33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E1E8D9BF-7686-133F-DB89-AE01F9AD9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7493714C-D266-1A18-8143-FE38ED8EF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88318-466B-6A4C-96A4-4662E4FD35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9023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E5E07496-3931-15C0-0845-869784B20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EDF4C-00CB-0649-99A6-0A95B8091A33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BD00204C-F1D8-0252-801C-F4D00B555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A704CCB6-DFCD-BF20-6B9E-8B9B5050A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88318-466B-6A4C-96A4-4662E4FD35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8136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34432" y="302865"/>
            <a:ext cx="9619774" cy="1260475"/>
          </a:xfrm>
          <a:prstGeom prst="rect">
            <a:avLst/>
          </a:prstGeom>
        </p:spPr>
        <p:txBody>
          <a:bodyPr vert="horz" lIns="99551" tIns="49775" rIns="99551" bIns="49775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432" y="1764667"/>
            <a:ext cx="9619774" cy="4991131"/>
          </a:xfrm>
          <a:prstGeom prst="rect">
            <a:avLst/>
          </a:prstGeom>
        </p:spPr>
        <p:txBody>
          <a:bodyPr vert="horz" lIns="99551" tIns="49775" rIns="99551" bIns="49775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34432" y="7009643"/>
            <a:ext cx="2494016" cy="402652"/>
          </a:xfrm>
          <a:prstGeom prst="rect">
            <a:avLst/>
          </a:prstGeom>
        </p:spPr>
        <p:txBody>
          <a:bodyPr vert="horz" lIns="99551" tIns="49775" rIns="99551" bIns="4977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EDF4C-00CB-0649-99A6-0A95B8091A33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651952" y="7009643"/>
            <a:ext cx="3384735" cy="402652"/>
          </a:xfrm>
          <a:prstGeom prst="rect">
            <a:avLst/>
          </a:prstGeom>
        </p:spPr>
        <p:txBody>
          <a:bodyPr vert="horz" lIns="99551" tIns="49775" rIns="99551" bIns="4977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660190" y="7009643"/>
            <a:ext cx="2494016" cy="402652"/>
          </a:xfrm>
          <a:prstGeom prst="rect">
            <a:avLst/>
          </a:prstGeom>
        </p:spPr>
        <p:txBody>
          <a:bodyPr vert="horz" lIns="99551" tIns="49775" rIns="99551" bIns="4977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88318-466B-6A4C-96A4-4662E4FD35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3227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  <p:sldLayoutId id="2147483657" r:id="rId5"/>
    <p:sldLayoutId id="2147483658" r:id="rId6"/>
  </p:sldLayoutIdLst>
  <p:txStyles>
    <p:titleStyle>
      <a:lvl1pPr algn="ctr" defTabSz="497754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15" indent="-373315" algn="l" defTabSz="497754" rtl="0" eaLnBrk="1" latinLnBrk="0" hangingPunct="1">
        <a:spcBef>
          <a:spcPct val="20000"/>
        </a:spcBef>
        <a:buFont typeface="Arial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850" indent="-311096" algn="l" defTabSz="497754" rtl="0" eaLnBrk="1" latinLnBrk="0" hangingPunct="1">
        <a:spcBef>
          <a:spcPct val="20000"/>
        </a:spcBef>
        <a:buFont typeface="Arial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384" indent="-248877" algn="l" defTabSz="497754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138" indent="-248877" algn="l" defTabSz="497754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39891" indent="-248877" algn="l" defTabSz="497754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7645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399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152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0906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754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507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261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015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8768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6522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275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029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1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xmlns="" id="{C7CA62B0-9769-8C03-349F-2ACD9D1F117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438418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0">
            <a:extLst>
              <a:ext uri="{FF2B5EF4-FFF2-40B4-BE49-F238E27FC236}">
                <a16:creationId xmlns:a16="http://schemas.microsoft.com/office/drawing/2014/main" xmlns="" id="{A97054BD-A167-6769-C436-BC75EE2E9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xmlns="" id="{97CD949F-20E4-ADE8-D2BA-AEB3CEE383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	</a:t>
            </a:r>
          </a:p>
          <a:p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2216798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0">
            <a:extLst>
              <a:ext uri="{FF2B5EF4-FFF2-40B4-BE49-F238E27FC236}">
                <a16:creationId xmlns:a16="http://schemas.microsoft.com/office/drawing/2014/main" xmlns="" id="{A97054BD-A167-6769-C436-BC75EE2E9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xmlns="" id="{97CD949F-20E4-ADE8-D2BA-AEB3CEE383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	</a:t>
            </a:r>
          </a:p>
          <a:p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1215682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0">
            <a:extLst>
              <a:ext uri="{FF2B5EF4-FFF2-40B4-BE49-F238E27FC236}">
                <a16:creationId xmlns:a16="http://schemas.microsoft.com/office/drawing/2014/main" xmlns="" id="{A97054BD-A167-6769-C436-BC75EE2E9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xmlns="" id="{97CD949F-20E4-ADE8-D2BA-AEB3CEE383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	</a:t>
            </a:r>
          </a:p>
          <a:p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3306048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0">
            <a:extLst>
              <a:ext uri="{FF2B5EF4-FFF2-40B4-BE49-F238E27FC236}">
                <a16:creationId xmlns:a16="http://schemas.microsoft.com/office/drawing/2014/main" xmlns="" id="{A97054BD-A167-6769-C436-BC75EE2E9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xmlns="" id="{97CD949F-20E4-ADE8-D2BA-AEB3CEE383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	</a:t>
            </a:r>
          </a:p>
          <a:p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2395344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0">
            <a:extLst>
              <a:ext uri="{FF2B5EF4-FFF2-40B4-BE49-F238E27FC236}">
                <a16:creationId xmlns:a16="http://schemas.microsoft.com/office/drawing/2014/main" xmlns="" id="{A97054BD-A167-6769-C436-BC75EE2E9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xmlns="" id="{97CD949F-20E4-ADE8-D2BA-AEB3CEE383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	</a:t>
            </a:r>
          </a:p>
          <a:p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2017801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0">
            <a:extLst>
              <a:ext uri="{FF2B5EF4-FFF2-40B4-BE49-F238E27FC236}">
                <a16:creationId xmlns:a16="http://schemas.microsoft.com/office/drawing/2014/main" xmlns="" id="{A97054BD-A167-6769-C436-BC75EE2E9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xmlns="" id="{97CD949F-20E4-ADE8-D2BA-AEB3CEE383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	</a:t>
            </a:r>
          </a:p>
          <a:p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40807142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0">
            <a:extLst>
              <a:ext uri="{FF2B5EF4-FFF2-40B4-BE49-F238E27FC236}">
                <a16:creationId xmlns:a16="http://schemas.microsoft.com/office/drawing/2014/main" xmlns="" id="{A97054BD-A167-6769-C436-BC75EE2E9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xmlns="" id="{97CD949F-20E4-ADE8-D2BA-AEB3CEE383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	</a:t>
            </a:r>
          </a:p>
          <a:p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198443881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Personnalisé</PresentationFormat>
  <Paragraphs>7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2" baseType="lpstr">
      <vt:lpstr>Arial</vt:lpstr>
      <vt:lpstr>Calibri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Vincenti</dc:creator>
  <cp:lastModifiedBy>Marie-Amelie GOUJART</cp:lastModifiedBy>
  <cp:revision>20</cp:revision>
  <dcterms:created xsi:type="dcterms:W3CDTF">2018-06-22T04:48:42Z</dcterms:created>
  <dcterms:modified xsi:type="dcterms:W3CDTF">2023-10-02T12:12:11Z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872365744</vt:i4>
  </property>
  <property fmtid="{D5CDD505-2E9C-101B-9397-08002B2CF9AE}" pid="3" name="_NewReviewCycle">
    <vt:lpwstr/>
  </property>
  <property fmtid="{D5CDD505-2E9C-101B-9397-08002B2CF9AE}" pid="4" name="_EmailSubject">
    <vt:lpwstr>Journées Médicales Calédoniennes - Questions programme + devis formel</vt:lpwstr>
  </property>
  <property fmtid="{D5CDD505-2E9C-101B-9397-08002B2CF9AE}" pid="5" name="_AuthorEmail">
    <vt:lpwstr>Marie-Amelie.GOUJART@cht.nc</vt:lpwstr>
  </property>
  <property fmtid="{D5CDD505-2E9C-101B-9397-08002B2CF9AE}" pid="6" name="_AuthorEmailDisplayName">
    <vt:lpwstr>Marie-Amelie GOUJART</vt:lpwstr>
  </property>
</Properties>
</file>